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DCA1-6C80-42DF-B6FE-1384D8AEDF87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902A3-4F91-41B7-9C55-3804002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4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DCA1-6C80-42DF-B6FE-1384D8AEDF87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902A3-4F91-41B7-9C55-3804002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8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DCA1-6C80-42DF-B6FE-1384D8AEDF87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902A3-4F91-41B7-9C55-3804002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3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DCA1-6C80-42DF-B6FE-1384D8AEDF87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902A3-4F91-41B7-9C55-3804002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79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DCA1-6C80-42DF-B6FE-1384D8AEDF87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902A3-4F91-41B7-9C55-3804002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81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DCA1-6C80-42DF-B6FE-1384D8AEDF87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902A3-4F91-41B7-9C55-3804002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3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DCA1-6C80-42DF-B6FE-1384D8AEDF87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902A3-4F91-41B7-9C55-3804002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0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DCA1-6C80-42DF-B6FE-1384D8AEDF87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902A3-4F91-41B7-9C55-3804002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604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DCA1-6C80-42DF-B6FE-1384D8AEDF87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902A3-4F91-41B7-9C55-3804002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1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DCA1-6C80-42DF-B6FE-1384D8AEDF87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902A3-4F91-41B7-9C55-3804002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23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DCA1-6C80-42DF-B6FE-1384D8AEDF87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902A3-4F91-41B7-9C55-3804002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8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ADCA1-6C80-42DF-B6FE-1384D8AEDF87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902A3-4F91-41B7-9C55-38040020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4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-81" r="32"/>
          <a:stretch/>
        </p:blipFill>
        <p:spPr>
          <a:xfrm>
            <a:off x="463638" y="534112"/>
            <a:ext cx="10663707" cy="566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88635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84" r="-6"/>
          <a:stretch/>
        </p:blipFill>
        <p:spPr>
          <a:xfrm>
            <a:off x="901521" y="875764"/>
            <a:ext cx="9878094" cy="452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09235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75" r="-28"/>
          <a:stretch/>
        </p:blipFill>
        <p:spPr>
          <a:xfrm>
            <a:off x="579549" y="417514"/>
            <a:ext cx="10921285" cy="579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087597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35" r="-44"/>
          <a:stretch/>
        </p:blipFill>
        <p:spPr>
          <a:xfrm>
            <a:off x="502275" y="717883"/>
            <a:ext cx="11075831" cy="5116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671816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85" r="22"/>
          <a:stretch/>
        </p:blipFill>
        <p:spPr>
          <a:xfrm>
            <a:off x="141667" y="339522"/>
            <a:ext cx="11204620" cy="606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681050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72" r="22"/>
          <a:stretch/>
        </p:blipFill>
        <p:spPr>
          <a:xfrm>
            <a:off x="734095" y="449052"/>
            <a:ext cx="10934164" cy="5758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62349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60" r="19"/>
          <a:stretch/>
        </p:blipFill>
        <p:spPr>
          <a:xfrm>
            <a:off x="90151" y="1017430"/>
            <a:ext cx="11269015" cy="4802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0323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37" r="-26"/>
          <a:stretch/>
        </p:blipFill>
        <p:spPr>
          <a:xfrm>
            <a:off x="914399" y="579548"/>
            <a:ext cx="10251583" cy="489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77330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1" r="-2"/>
          <a:stretch/>
        </p:blipFill>
        <p:spPr>
          <a:xfrm>
            <a:off x="476517" y="781802"/>
            <a:ext cx="11281893" cy="576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63231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10" r="-31"/>
          <a:stretch/>
        </p:blipFill>
        <p:spPr>
          <a:xfrm>
            <a:off x="785610" y="367386"/>
            <a:ext cx="10444767" cy="593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55176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10" r="-10"/>
          <a:stretch/>
        </p:blipFill>
        <p:spPr>
          <a:xfrm>
            <a:off x="270456" y="934133"/>
            <a:ext cx="11256135" cy="425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66767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55" r="-26"/>
          <a:stretch/>
        </p:blipFill>
        <p:spPr>
          <a:xfrm>
            <a:off x="412125" y="566670"/>
            <a:ext cx="10934162" cy="6098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66012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9</cp:revision>
  <dcterms:created xsi:type="dcterms:W3CDTF">2021-10-18T16:11:38Z</dcterms:created>
  <dcterms:modified xsi:type="dcterms:W3CDTF">2021-10-18T16:19:23Z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919592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